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1800" dirty="0">
                <a:solidFill>
                  <a:schemeClr val="tx1"/>
                </a:solidFill>
                <a:latin typeface="微软雅黑" panose="020B0503020204020204" pitchFamily="34" charset="-122"/>
                <a:ea typeface="微软雅黑" panose="020B0503020204020204" pitchFamily="34" charset="-122"/>
              </a:rPr>
              <a:t>推荐至 </a:t>
            </a:r>
            <a:r>
              <a:rPr lang="en-US" altLang="zh-CN" sz="1800" dirty="0">
                <a:solidFill>
                  <a:schemeClr val="tx1"/>
                </a:solidFill>
                <a:latin typeface="微软雅黑" panose="020B0503020204020204" pitchFamily="34" charset="-122"/>
                <a:ea typeface="微软雅黑" panose="020B0503020204020204" pitchFamily="34" charset="-122"/>
              </a:rPr>
              <a:t>OpenAI </a:t>
            </a:r>
            <a:r>
              <a:rPr lang="zh-CN" altLang="en-US" sz="1800" dirty="0">
                <a:solidFill>
                  <a:schemeClr val="tx1"/>
                </a:solidFill>
                <a:latin typeface="微软雅黑" panose="020B0503020204020204" pitchFamily="34" charset="-122"/>
                <a:ea typeface="微软雅黑" panose="020B0503020204020204" pitchFamily="34" charset="-122"/>
              </a:rPr>
              <a:t>系列分享</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a:latin typeface="微软雅黑" panose="020B0503020204020204" pitchFamily="34" charset="-122"/>
                <a:ea typeface="微软雅黑" panose="020B0503020204020204" pitchFamily="34" charset="-122"/>
              </a:rPr>
              <a:t>向量相似关</a:t>
            </a:r>
            <a:r>
              <a:rPr lang="zh-CN" altLang="en-US" dirty="0">
                <a:latin typeface="微软雅黑" panose="020B0503020204020204" pitchFamily="34" charset="-122"/>
                <a:ea typeface="微软雅黑" panose="020B0503020204020204" pitchFamily="34" charset="-122"/>
              </a:rPr>
              <a:t>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（空间分区树和图形）</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13279</TotalTime>
  <Words>7345</Words>
  <Application>Microsoft Office PowerPoint</Application>
  <PresentationFormat>Widescreen</PresentationFormat>
  <Paragraphs>564</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1264</cp:revision>
  <dcterms:created xsi:type="dcterms:W3CDTF">2023-04-24T08:38:56Z</dcterms:created>
  <dcterms:modified xsi:type="dcterms:W3CDTF">2023-05-15T01:46:24Z</dcterms:modified>
</cp:coreProperties>
</file>